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52DD9-B12A-4DBB-BCC7-960D530A2CD1}" type="datetimeFigureOut">
              <a:rPr lang="en-US" smtClean="0"/>
              <a:pPr/>
              <a:t>2/28/13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F5F4B-7BFA-4866-BEC8-6A71E07B82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rj_al_arab_hotel_dubai-1600x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dirty="0" smtClean="0"/>
              <a:t>Arabic Food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Arabic Food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Page</dc:title>
  <dc:creator>teacher</dc:creator>
  <cp:lastModifiedBy>PA Department of Education Classrooms for the Future</cp:lastModifiedBy>
  <cp:revision>2</cp:revision>
  <dcterms:created xsi:type="dcterms:W3CDTF">2013-02-28T19:17:12Z</dcterms:created>
  <dcterms:modified xsi:type="dcterms:W3CDTF">2013-02-28T19:27:58Z</dcterms:modified>
</cp:coreProperties>
</file>